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8" r:id="rId4"/>
    <p:sldId id="258" r:id="rId5"/>
    <p:sldId id="270" r:id="rId6"/>
    <p:sldId id="259" r:id="rId7"/>
    <p:sldId id="275" r:id="rId8"/>
    <p:sldId id="274" r:id="rId9"/>
    <p:sldId id="277" r:id="rId10"/>
    <p:sldId id="263" r:id="rId11"/>
    <p:sldId id="280"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9" autoAdjust="0"/>
    <p:restoredTop sz="94660"/>
  </p:normalViewPr>
  <p:slideViewPr>
    <p:cSldViewPr>
      <p:cViewPr varScale="1">
        <p:scale>
          <a:sx n="69" d="100"/>
          <a:sy n="69" d="100"/>
        </p:scale>
        <p:origin x="-5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FABEA4-02D7-4B6F-A964-7A591302EA36}" type="datetimeFigureOut">
              <a:rPr lang="en-GB" smtClean="0"/>
              <a:pPr/>
              <a:t>26/05/2011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C8616-2C68-4135-9326-AE3F7C963F4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C79493B-E8EF-49B7-8875-4C593ACE42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C2F51C-98D5-4C24-8B7F-18FC7C2180E4}" type="datetimeFigureOut">
              <a:rPr lang="en-GB" smtClean="0"/>
              <a:pPr/>
              <a:t>26/05/2011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C79493B-E8EF-49B7-8875-4C593ACE420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C2F51C-98D5-4C24-8B7F-18FC7C2180E4}" type="datetimeFigureOut">
              <a:rPr lang="en-GB" smtClean="0"/>
              <a:pPr/>
              <a:t>26/05/2011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79493B-E8EF-49B7-8875-4C593ACE420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7772400" cy="1470025"/>
          </a:xfrm>
        </p:spPr>
        <p:txBody>
          <a:bodyPr/>
          <a:lstStyle/>
          <a:p>
            <a:r>
              <a:rPr lang="en-GB" dirty="0" smtClean="0"/>
              <a:t>UNIT1 : O1</a:t>
            </a:r>
            <a:endParaRPr lang="en-GB" dirty="0"/>
          </a:p>
        </p:txBody>
      </p:sp>
      <p:sp>
        <p:nvSpPr>
          <p:cNvPr id="3" name="Subtitle 2"/>
          <p:cNvSpPr>
            <a:spLocks noGrp="1"/>
          </p:cNvSpPr>
          <p:nvPr>
            <p:ph type="subTitle" idx="1"/>
          </p:nvPr>
        </p:nvSpPr>
        <p:spPr>
          <a:xfrm>
            <a:off x="1115616" y="2348880"/>
            <a:ext cx="6400800" cy="1752600"/>
          </a:xfrm>
        </p:spPr>
        <p:txBody>
          <a:bodyPr>
            <a:noAutofit/>
          </a:bodyPr>
          <a:lstStyle/>
          <a:p>
            <a:r>
              <a:rPr lang="en-GB" sz="4800" b="1" dirty="0" smtClean="0">
                <a:solidFill>
                  <a:schemeClr val="bg1"/>
                </a:solidFill>
              </a:rPr>
              <a:t>Understand how safe working practices are applied in a business environment</a:t>
            </a:r>
            <a:endParaRPr lang="en-GB" sz="4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Organising files </a:t>
            </a:r>
            <a:r>
              <a:rPr lang="en-GB" sz="2400" i="1" u="sng" dirty="0" smtClean="0"/>
              <a:t>– into a folder structure</a:t>
            </a:r>
            <a:r>
              <a:rPr lang="en-GB" sz="2400"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fontAlgn="auto">
              <a:lnSpc>
                <a:spcPct val="100000"/>
              </a:lnSpc>
              <a:spcBef>
                <a:spcPct val="0"/>
              </a:spcBef>
              <a:spcAft>
                <a:spcPts val="0"/>
              </a:spcAft>
              <a:buClrTx/>
              <a:buSzTx/>
              <a:tabLst/>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300" u="sng" dirty="0" smtClean="0"/>
              <a:t>Organising files </a:t>
            </a:r>
            <a:r>
              <a:rPr lang="en-GB" sz="2300" i="1" u="sng" dirty="0" smtClean="0"/>
              <a:t>– into meaningful file names and folder names</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easure to </a:t>
            </a:r>
            <a:r>
              <a:rPr lang="en-GB" sz="2400" b="1" dirty="0" smtClean="0">
                <a:solidFill>
                  <a:srgbClr val="FF0000"/>
                </a:solidFill>
                <a:effectLst>
                  <a:outerShdw blurRad="38100" dist="25400" dir="5400000" algn="tl" rotWithShape="0">
                    <a:srgbClr val="000000">
                      <a:alpha val="43000"/>
                    </a:srgbClr>
                  </a:outerShdw>
                </a:effectLst>
                <a:latin typeface="+mn-lt"/>
                <a:ea typeface="+mn-ea"/>
                <a:cs typeface="+mn-cs"/>
              </a:rPr>
              <a:t>protect electronic files from unauthorised access</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 when using ICT at Hounslow Manor School</a:t>
            </a:r>
          </a:p>
        </p:txBody>
      </p:sp>
      <p:sp>
        <p:nvSpPr>
          <p:cNvPr id="3" name="Content Placeholder 2"/>
          <p:cNvSpPr>
            <a:spLocks noGrp="1"/>
          </p:cNvSpPr>
          <p:nvPr>
            <p:ph idx="1"/>
          </p:nvPr>
        </p:nvSpPr>
        <p:spPr>
          <a:xfrm>
            <a:off x="457200" y="980728"/>
            <a:ext cx="8229600" cy="5544616"/>
          </a:xfrm>
        </p:spPr>
        <p:txBody>
          <a:bodyPr>
            <a:normAutofit/>
          </a:bodyPr>
          <a:lstStyle/>
          <a:p>
            <a:pPr>
              <a:buClr>
                <a:srgbClr val="FF0000"/>
              </a:buClr>
              <a:buNone/>
            </a:pPr>
            <a:r>
              <a:rPr lang="en-GB" sz="2400" dirty="0" smtClean="0"/>
              <a:t>Setting a password to open a file</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5600" b="1" dirty="0" smtClean="0">
                <a:solidFill>
                  <a:schemeClr val="accent3">
                    <a:tint val="90000"/>
                    <a:satMod val="120000"/>
                  </a:schemeClr>
                </a:solidFill>
                <a:effectLst>
                  <a:outerShdw blurRad="38100" dist="25400" dir="5400000" algn="tl" rotWithShape="0">
                    <a:srgbClr val="000000">
                      <a:alpha val="43000"/>
                    </a:srgbClr>
                  </a:outerShdw>
                </a:effectLst>
              </a:rPr>
              <a:t>Your Task: To Get A Pass  </a:t>
            </a:r>
            <a:endParaRPr lang="en-GB" sz="56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Content Placeholder 2"/>
          <p:cNvSpPr>
            <a:spLocks noGrp="1"/>
          </p:cNvSpPr>
          <p:nvPr>
            <p:ph idx="1"/>
          </p:nvPr>
        </p:nvSpPr>
        <p:spPr>
          <a:xfrm>
            <a:off x="323528" y="1600200"/>
            <a:ext cx="8496944" cy="4525963"/>
          </a:xfrm>
        </p:spPr>
        <p:txBody>
          <a:bodyPr>
            <a:normAutofit fontScale="92500" lnSpcReduction="10000"/>
          </a:bodyPr>
          <a:lstStyle/>
          <a:p>
            <a:pPr>
              <a:buNone/>
            </a:pPr>
            <a:r>
              <a:rPr lang="en-GB" dirty="0" smtClean="0"/>
              <a:t>Hounslow </a:t>
            </a:r>
            <a:r>
              <a:rPr lang="en-GB" dirty="0"/>
              <a:t>M</a:t>
            </a:r>
            <a:r>
              <a:rPr lang="en-GB" dirty="0" smtClean="0"/>
              <a:t>anor </a:t>
            </a:r>
            <a:r>
              <a:rPr lang="en-GB" dirty="0"/>
              <a:t>S</a:t>
            </a:r>
            <a:r>
              <a:rPr lang="en-GB" dirty="0" smtClean="0"/>
              <a:t>chool has a lot of computers.  These computers are used by students and teachers. You need to give some examples of safe working practices when </a:t>
            </a:r>
            <a:r>
              <a:rPr lang="en-GB" dirty="0"/>
              <a:t>using ICT in </a:t>
            </a:r>
            <a:r>
              <a:rPr lang="en-GB" dirty="0" smtClean="0"/>
              <a:t>the school. Your explanations should include potential dangers/risks that each measure </a:t>
            </a:r>
            <a:r>
              <a:rPr lang="en-GB" dirty="0"/>
              <a:t>is designed to address.</a:t>
            </a:r>
          </a:p>
          <a:p>
            <a:pPr>
              <a:buNone/>
            </a:pPr>
            <a:r>
              <a:rPr lang="en-GB" dirty="0" smtClean="0"/>
              <a:t>Explanations:</a:t>
            </a:r>
            <a:endParaRPr lang="en-GB" dirty="0"/>
          </a:p>
          <a:p>
            <a:r>
              <a:rPr lang="en-GB" dirty="0" smtClean="0"/>
              <a:t>Measures </a:t>
            </a:r>
            <a:r>
              <a:rPr lang="en-GB" dirty="0"/>
              <a:t>to protect health,</a:t>
            </a:r>
          </a:p>
          <a:p>
            <a:r>
              <a:rPr lang="en-GB" dirty="0" smtClean="0"/>
              <a:t>Measures </a:t>
            </a:r>
            <a:r>
              <a:rPr lang="en-GB" dirty="0"/>
              <a:t>to protect physical </a:t>
            </a:r>
            <a:r>
              <a:rPr lang="en-GB" dirty="0" smtClean="0"/>
              <a:t>safety,</a:t>
            </a:r>
            <a:endParaRPr lang="en-GB" dirty="0"/>
          </a:p>
          <a:p>
            <a:r>
              <a:rPr lang="en-GB" dirty="0" smtClean="0"/>
              <a:t>Measures </a:t>
            </a:r>
            <a:r>
              <a:rPr lang="en-GB" dirty="0"/>
              <a:t>to protect </a:t>
            </a:r>
            <a:r>
              <a:rPr lang="en-GB" dirty="0" smtClean="0"/>
              <a:t>electronic files </a:t>
            </a:r>
            <a:r>
              <a:rPr lang="en-GB" dirty="0"/>
              <a:t>from </a:t>
            </a:r>
            <a:r>
              <a:rPr lang="en-GB" dirty="0" smtClean="0"/>
              <a:t>loss,</a:t>
            </a:r>
            <a:endParaRPr lang="en-GB" dirty="0"/>
          </a:p>
          <a:p>
            <a:r>
              <a:rPr lang="en-GB" dirty="0" smtClean="0"/>
              <a:t>Measures </a:t>
            </a:r>
            <a:r>
              <a:rPr lang="en-GB" dirty="0"/>
              <a:t>to protect </a:t>
            </a:r>
            <a:r>
              <a:rPr lang="en-GB" dirty="0" smtClean="0"/>
              <a:t>electronic files from unauthorised access,</a:t>
            </a:r>
          </a:p>
          <a:p>
            <a:r>
              <a:rPr lang="en-GB" dirty="0" smtClean="0"/>
              <a:t>Measures to protect electronic files from modification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370416"/>
          </a:xfrm>
        </p:spPr>
        <p:txBody>
          <a:bodyPr>
            <a:normAutofit fontScale="90000"/>
          </a:bodyPr>
          <a:lstStyle/>
          <a:p>
            <a:r>
              <a:rPr lang="en-GB" dirty="0" smtClean="0"/>
              <a:t>How to get a PASS, MERIT or DISTINCTION</a:t>
            </a:r>
            <a:endParaRPr lang="en-GB" dirty="0"/>
          </a:p>
        </p:txBody>
      </p:sp>
      <p:sp>
        <p:nvSpPr>
          <p:cNvPr id="3" name="Content Placeholder 2"/>
          <p:cNvSpPr>
            <a:spLocks noGrp="1"/>
          </p:cNvSpPr>
          <p:nvPr>
            <p:ph idx="1"/>
          </p:nvPr>
        </p:nvSpPr>
        <p:spPr/>
        <p:txBody>
          <a:bodyPr>
            <a:normAutofit fontScale="40000" lnSpcReduction="20000"/>
          </a:bodyPr>
          <a:lstStyle/>
          <a:p>
            <a:r>
              <a:rPr lang="en-GB" dirty="0" smtClean="0"/>
              <a:t>Use text, and appropriate illustrated images from the internet</a:t>
            </a:r>
          </a:p>
          <a:p>
            <a:r>
              <a:rPr lang="en-GB" dirty="0" smtClean="0"/>
              <a:t>Describe at least one measure in each category, </a:t>
            </a:r>
          </a:p>
          <a:p>
            <a:r>
              <a:rPr lang="en-GB" dirty="0" smtClean="0"/>
              <a:t>The examples used might be images showing safe or dangerous working practices or examples drawn from your own experience of using ICT at </a:t>
            </a:r>
            <a:r>
              <a:rPr lang="en-GB" b="1" dirty="0" smtClean="0">
                <a:solidFill>
                  <a:srgbClr val="FF0000"/>
                </a:solidFill>
              </a:rPr>
              <a:t>Hounslow Manor, or at home or at a computer centre</a:t>
            </a:r>
          </a:p>
          <a:p>
            <a:r>
              <a:rPr lang="en-GB" sz="5100" b="1" dirty="0" smtClean="0">
                <a:solidFill>
                  <a:schemeClr val="tx2"/>
                </a:solidFill>
                <a:latin typeface="+mj-lt"/>
                <a:ea typeface="+mj-ea"/>
                <a:cs typeface="+mj-cs"/>
              </a:rPr>
              <a:t>Explanation example 1:</a:t>
            </a:r>
          </a:p>
          <a:p>
            <a:r>
              <a:rPr lang="en-GB" b="1" dirty="0" smtClean="0"/>
              <a:t>PASS: </a:t>
            </a:r>
            <a:r>
              <a:rPr lang="en-GB" dirty="0" smtClean="0"/>
              <a:t>To Pass, </a:t>
            </a:r>
            <a:r>
              <a:rPr lang="en-GB" u="sng" dirty="0" smtClean="0"/>
              <a:t>explain the need for the screen to be at the right height. </a:t>
            </a:r>
          </a:p>
          <a:p>
            <a:endParaRPr lang="en-GB" u="sng" dirty="0" smtClean="0"/>
          </a:p>
          <a:p>
            <a:r>
              <a:rPr lang="en-GB" b="1" dirty="0" smtClean="0"/>
              <a:t>MERIT:  </a:t>
            </a:r>
            <a:r>
              <a:rPr lang="en-GB" dirty="0" smtClean="0"/>
              <a:t>To get a MERIT, </a:t>
            </a:r>
            <a:r>
              <a:rPr lang="en-GB" u="sng" dirty="0" smtClean="0"/>
              <a:t>explain the need for the screen to be at the a specific height. </a:t>
            </a:r>
          </a:p>
          <a:p>
            <a:endParaRPr lang="en-GB" u="sng" dirty="0" smtClean="0"/>
          </a:p>
          <a:p>
            <a:r>
              <a:rPr lang="en-GB" b="1" dirty="0" smtClean="0"/>
              <a:t>DISTICTION:  </a:t>
            </a:r>
            <a:r>
              <a:rPr lang="en-GB" dirty="0" smtClean="0"/>
              <a:t>To get a DISTINCTION,  </a:t>
            </a:r>
            <a:r>
              <a:rPr lang="en-GB" u="sng" dirty="0" smtClean="0"/>
              <a:t>explain the need for the screen to be at the a specific height, distance and angle of the screen</a:t>
            </a:r>
            <a:r>
              <a:rPr lang="en-GB" dirty="0" smtClean="0"/>
              <a:t>. </a:t>
            </a:r>
          </a:p>
          <a:p>
            <a:endParaRPr lang="en-GB" dirty="0" smtClean="0"/>
          </a:p>
          <a:p>
            <a:r>
              <a:rPr lang="en-GB" sz="5100" b="1" dirty="0" smtClean="0">
                <a:solidFill>
                  <a:schemeClr val="tx2"/>
                </a:solidFill>
                <a:latin typeface="+mj-lt"/>
                <a:ea typeface="+mj-ea"/>
                <a:cs typeface="+mj-cs"/>
              </a:rPr>
              <a:t>Explanation example 2:</a:t>
            </a:r>
          </a:p>
          <a:p>
            <a:r>
              <a:rPr lang="en-GB" b="1" dirty="0" smtClean="0"/>
              <a:t>PASS: </a:t>
            </a:r>
            <a:r>
              <a:rPr lang="en-GB" dirty="0" smtClean="0"/>
              <a:t>To Pass, describe the need to back up files.</a:t>
            </a:r>
          </a:p>
          <a:p>
            <a:pPr>
              <a:buNone/>
            </a:pPr>
            <a:endParaRPr lang="en-GB" dirty="0" smtClean="0"/>
          </a:p>
          <a:p>
            <a:r>
              <a:rPr lang="en-GB" b="1" dirty="0" smtClean="0"/>
              <a:t>DISTICTION: </a:t>
            </a:r>
            <a:r>
              <a:rPr lang="en-GB" dirty="0" smtClean="0"/>
              <a:t>To get a DISTINCTION, describe the need to back up files, how often the files should be backed up(frequency of backup),  the type of storage device to use and where the storage device  should be stored. </a:t>
            </a:r>
          </a:p>
          <a:p>
            <a:endParaRPr lang="en-GB" dirty="0" smtClean="0"/>
          </a:p>
          <a:p>
            <a:r>
              <a:rPr lang="en-GB" sz="5000" b="1" dirty="0" smtClean="0">
                <a:solidFill>
                  <a:schemeClr val="tx2"/>
                </a:solidFill>
                <a:latin typeface="+mj-lt"/>
                <a:ea typeface="+mj-ea"/>
                <a:cs typeface="+mj-cs"/>
              </a:rPr>
              <a:t>To avoid what potential danger/risk? Or Reasons for measure :</a:t>
            </a:r>
          </a:p>
          <a:p>
            <a:r>
              <a:rPr lang="en-GB" dirty="0" smtClean="0"/>
              <a:t>Examples::</a:t>
            </a:r>
          </a:p>
          <a:p>
            <a:r>
              <a:rPr lang="en-GB" dirty="0" smtClean="0"/>
              <a:t>• complying with health and safety legislation</a:t>
            </a:r>
          </a:p>
          <a:p>
            <a:r>
              <a:rPr lang="en-GB" dirty="0" smtClean="0"/>
              <a:t>• ensuring safety of staff, equipment and data</a:t>
            </a:r>
          </a:p>
          <a:p>
            <a:endParaRPr lang="en-GB" dirty="0" smtClean="0"/>
          </a:p>
          <a:p>
            <a:r>
              <a:rPr lang="en-GB" dirty="0" smtClean="0"/>
              <a:t>Please also discuss:</a:t>
            </a:r>
          </a:p>
          <a:p>
            <a:r>
              <a:rPr lang="en-GB" dirty="0" smtClean="0"/>
              <a:t>•  specific reasons for different measures, matching the measure with the risk it is intended to protect from.</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Positioning of equipment.</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Posture.</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buNone/>
            </a:pPr>
            <a:r>
              <a:rPr lang="en-GB" sz="2400" u="sng" dirty="0" smtClean="0">
                <a:solidFill>
                  <a:schemeClr val="tx1">
                    <a:lumMod val="75000"/>
                    <a:lumOff val="25000"/>
                  </a:schemeClr>
                </a:solidFill>
              </a:rPr>
              <a:t>Trip hazards </a:t>
            </a:r>
            <a:r>
              <a:rPr lang="en-GB" sz="2400" u="sng" dirty="0" err="1" smtClean="0">
                <a:solidFill>
                  <a:schemeClr val="tx1">
                    <a:lumMod val="75000"/>
                    <a:lumOff val="25000"/>
                  </a:schemeClr>
                </a:solidFill>
              </a:rPr>
              <a:t>eg</a:t>
            </a:r>
            <a:r>
              <a:rPr lang="en-GB" sz="2400" u="sng" dirty="0" smtClean="0">
                <a:solidFill>
                  <a:schemeClr val="tx1">
                    <a:lumMod val="75000"/>
                    <a:lumOff val="25000"/>
                  </a:schemeClr>
                </a:solidFill>
              </a:rPr>
              <a:t> trailing cables.</a:t>
            </a:r>
          </a:p>
          <a:p>
            <a:pPr>
              <a:buClr>
                <a:srgbClr val="FF0000"/>
              </a:buClr>
              <a:buFont typeface="Wingdings 2" pitchFamily="18" charset="2"/>
              <a:buChar char=""/>
            </a:pPr>
            <a:r>
              <a:rPr lang="en-GB" sz="1200" b="1" dirty="0" smtClean="0"/>
              <a:t>To avoid what potential danger/risk? Or Reasons for measure  :</a:t>
            </a:r>
          </a:p>
          <a:p>
            <a:pPr>
              <a:buClr>
                <a:srgbClr val="FF0000"/>
              </a:buClr>
            </a:pPr>
            <a:r>
              <a:rPr lang="en-GB" sz="1400" b="1" dirty="0" smtClean="0">
                <a:solidFill>
                  <a:srgbClr val="FF0000"/>
                </a:solidFill>
              </a:rPr>
              <a:t>Risk of people tripping or falling over.</a:t>
            </a:r>
            <a:endParaRPr lang="en-GB" sz="1400" b="1" dirty="0" smtClean="0">
              <a:solidFill>
                <a:srgbClr val="FF0000"/>
              </a:solidFill>
            </a:endParaRPr>
          </a:p>
          <a:p>
            <a:pPr>
              <a:buClr>
                <a:srgbClr val="FF0000"/>
              </a:buClr>
              <a:buFont typeface="Wingdings 2" pitchFamily="18" charset="2"/>
              <a:buChar char=""/>
            </a:pPr>
            <a:r>
              <a:rPr lang="en-GB" sz="1200" b="1" dirty="0" smtClean="0"/>
              <a:t>Explanation and  appropriate images</a:t>
            </a:r>
            <a:r>
              <a:rPr lang="en-GB" sz="1200" b="1" dirty="0" smtClean="0"/>
              <a:t>:</a:t>
            </a:r>
          </a:p>
          <a:p>
            <a:pPr>
              <a:buClr>
                <a:srgbClr val="FF0000"/>
              </a:buClr>
              <a:buFont typeface="Wingdings 2" pitchFamily="18" charset="2"/>
              <a:buChar char=""/>
            </a:pPr>
            <a:endParaRPr lang="en-GB" sz="1200" b="1" dirty="0"/>
          </a:p>
        </p:txBody>
      </p:sp>
      <p:pic>
        <p:nvPicPr>
          <p:cNvPr id="14338" name="Picture 2" descr="http://www.dura-tex.co.uk/img/p/19-175-thickbox.jpg"/>
          <p:cNvPicPr>
            <a:picLocks noChangeAspect="1" noChangeArrowheads="1"/>
          </p:cNvPicPr>
          <p:nvPr/>
        </p:nvPicPr>
        <p:blipFill>
          <a:blip r:embed="rId4"/>
          <a:srcRect l="8277" t="17934" r="8950" b="18607"/>
          <a:stretch>
            <a:fillRect/>
          </a:stretch>
        </p:blipFill>
        <p:spPr bwMode="auto">
          <a:xfrm>
            <a:off x="683568" y="2132856"/>
            <a:ext cx="4320480" cy="33123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r>
              <a:rPr lang="en-GB" sz="2400" u="sng" dirty="0" smtClean="0"/>
              <a:t>Electrical safety, </a:t>
            </a:r>
            <a:r>
              <a:rPr lang="en-GB" sz="2400" i="1" u="sng" dirty="0" smtClean="0"/>
              <a:t>- no water by machines</a:t>
            </a:r>
            <a:r>
              <a:rPr lang="en-GB" sz="2400" i="1" dirty="0" smtClean="0">
                <a:solidFill>
                  <a:schemeClr val="tx1">
                    <a:lumMod val="75000"/>
                    <a:lumOff val="25000"/>
                  </a:schemeClr>
                </a:solidFill>
              </a:rPr>
              <a:t>.</a:t>
            </a: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Electrical safety, </a:t>
            </a:r>
            <a:r>
              <a:rPr lang="en-GB" sz="2400" i="1" u="sng" dirty="0" smtClean="0"/>
              <a:t>- not overloading sockets</a:t>
            </a:r>
            <a:r>
              <a:rPr lang="en-GB" sz="2400" i="1"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Safely positioning equipment to avoid falls</a:t>
            </a:r>
            <a:r>
              <a:rPr lang="en-GB" sz="2400" i="1"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586</TotalTime>
  <Words>729</Words>
  <Application>Microsoft Office PowerPoint</Application>
  <PresentationFormat>On-screen Show (4:3)</PresentationFormat>
  <Paragraphs>90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UNIT1 : O1</vt:lpstr>
      <vt:lpstr>Your Task: To Get A Pass  </vt:lpstr>
      <vt:lpstr>How to get a PASS, MERIT or DISTINCTION</vt:lpstr>
      <vt:lpstr>Measure to protect the health of staff and students, when using ICT at Hounslow Manor School</vt:lpstr>
      <vt:lpstr>Measure to protect the health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Slide 10</vt:lpstr>
      <vt:lpstr>Slide 11</vt:lpstr>
      <vt:lpstr>Measure to protect electronic files from unauthorised access, when using ICT at Hounslow Manor School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 O1</dc:title>
  <dc:creator>chaz</dc:creator>
  <cp:lastModifiedBy>cnkongho</cp:lastModifiedBy>
  <cp:revision>52</cp:revision>
  <dcterms:created xsi:type="dcterms:W3CDTF">2011-05-05T07:28:41Z</dcterms:created>
  <dcterms:modified xsi:type="dcterms:W3CDTF">2011-05-26T09:45:21Z</dcterms:modified>
</cp:coreProperties>
</file>